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CC0099"/>
    <a:srgbClr val="800000"/>
    <a:srgbClr val="00CC00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0" d="100"/>
          <a:sy n="90" d="100"/>
        </p:scale>
        <p:origin x="-10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7170" name="Picture 7169" descr="titlemaster_m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Date Placeholder 7170"/>
          <p:cNvSpPr>
            <a:spLocks noGrp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00"/>
            </a:lvl1pPr>
          </a:lstStyle>
          <a:p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172" name="Footer Placeholder 717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00"/>
            </a:lvl1pPr>
          </a:lstStyle>
          <a:p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173" name="Slide Number Placeholder 7172"/>
          <p:cNvSpPr>
            <a:spLocks noGrp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00"/>
            </a:lvl1pPr>
          </a:lstStyle>
          <a:p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174" name="Subtitle 7173"/>
          <p:cNvSpPr>
            <a:spLocks noGrp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prstGeom prst="rect">
            <a:avLst/>
          </a:prstGeom>
          <a:solidFill>
            <a:schemeClr val="bg1">
              <a:alpha val="50000"/>
            </a:schemeClr>
          </a:solid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7175" name="Title 7174"/>
          <p:cNvSpPr>
            <a:spLocks noGrp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prstGeom prst="rect">
            <a:avLst/>
          </a:prstGeom>
          <a:solidFill>
            <a:schemeClr val="bg1">
              <a:alpha val="50000"/>
            </a:schemeClr>
          </a:solidFill>
          <a:ln w="762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lvl="0" algn="ctr"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ransition spd="slow"/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707835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36392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2808" y="1600200"/>
            <a:ext cx="3136392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pn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6146" name="Group 6145"/>
          <p:cNvGrpSpPr/>
          <p:nvPr/>
        </p:nvGrpSpPr>
        <p:grpSpPr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6147" name="Rectangle 6146"/>
            <p:cNvSpPr/>
            <p:nvPr/>
          </p:nvSpPr>
          <p:spPr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algn="ctr"/>
              <a:endParaRPr dirty="0">
                <a:latin typeface="Arial" panose="020B0604020202020204" pitchFamily="34" charset="0"/>
              </a:endParaRPr>
            </a:p>
          </p:txBody>
        </p:sp>
        <p:pic>
          <p:nvPicPr>
            <p:cNvPr id="6148" name="Picture 6147" descr="slidemaster_med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49" name="Title 6148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50" name="Text Placeholder 6149"/>
          <p:cNvSpPr>
            <a:spLocks noGrp="1"/>
          </p:cNvSpPr>
          <p:nvPr>
            <p:ph type="body" idx="1"/>
          </p:nvPr>
        </p:nvSpPr>
        <p:spPr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151" name="Date Placeholder 6150"/>
          <p:cNvSpPr>
            <a:spLocks noGrp="1"/>
          </p:cNvSpPr>
          <p:nvPr>
            <p:ph type="dt" sz="half" idx="2"/>
          </p:nvPr>
        </p:nvSpPr>
        <p:spPr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/>
            </a:lvl1pPr>
          </a:lstStyle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152" name="Footer Placeholder 6151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00"/>
            </a:lvl1pPr>
          </a:lstStyle>
          <a:p>
            <a:pPr lvl="0"/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6153" name="Slide Number Placeholder 6152"/>
          <p:cNvSpPr>
            <a:spLocks noGrp="1"/>
          </p:cNvSpPr>
          <p:nvPr>
            <p:ph type="sldNum" sz="quarter" idx="4"/>
          </p:nvPr>
        </p:nvSpPr>
        <p:spPr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/>
            </a:lvl1pPr>
          </a:lstStyle>
          <a:p>
            <a:pPr lvl="0"/>
            <a:fld id="{9A0DB2DC-4C9A-4742-B13C-FB6460FD3503}" type="slidenum">
              <a:rPr lang="zh-CN" altLang="en-US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zh-CN" altLang="en-US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2" name="Picture 1" descr="new transparent feb2021 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028305" y="5949315"/>
            <a:ext cx="1049020" cy="8693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chemeClr val="tx2"/>
          </a:solidFill>
          <a:effectLst>
            <a:outerShdw blurRad="38100" dist="38100" dir="2700000">
              <a:srgbClr val="C0C0C0"/>
            </a:outerShdw>
          </a:effectLst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8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4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l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effectLst>
            <a:outerShdw blurRad="38100" dist="38100" dir="2700000">
              <a:srgbClr val="C0C0C0"/>
            </a:outerShdw>
          </a:effectLst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1" name="Subtitle 2050"/>
          <p:cNvSpPr>
            <a:spLocks noGrp="1"/>
          </p:cNvSpPr>
          <p:nvPr>
            <p:ph type="subTitle" idx="1"/>
          </p:nvPr>
        </p:nvSpPr>
        <p:spPr>
          <a:xfrm>
            <a:off x="1371600" y="2018665"/>
            <a:ext cx="6400800" cy="1447800"/>
          </a:xfrm>
        </p:spPr>
        <p:txBody>
          <a:bodyPr anchor="ctr"/>
          <a:p>
            <a:pPr defTabSz="914400">
              <a:buSzPct val="70000"/>
            </a:pPr>
            <a:r>
              <a:rPr lang="en-US" altLang="zh-CN" sz="4800" kern="1200" baseline="0">
                <a:solidFill>
                  <a:schemeClr val="bg2"/>
                </a:solidFill>
                <a:latin typeface="Arial" panose="020B0604020202020204" pitchFamily="34" charset="0"/>
                <a:ea typeface="SimSun" panose="02010600030101010101" pitchFamily="2" charset="-122"/>
              </a:rPr>
              <a:t>Helpful guide</a:t>
            </a:r>
            <a:r>
              <a:rPr lang="en-US" altLang="zh-CN" sz="4800" kern="1200" baseline="0">
                <a:solidFill>
                  <a:schemeClr val="bg2"/>
                </a:solidFill>
                <a:latin typeface="Arial" panose="020B0604020202020204" pitchFamily="34" charset="0"/>
                <a:ea typeface="SimSun" panose="02010600030101010101" pitchFamily="2" charset="-122"/>
                <a:sym typeface="Wingdings" panose="05000000000000000000" pitchFamily="2" charset="2"/>
              </a:rPr>
              <a:t></a:t>
            </a:r>
            <a:endParaRPr lang="en-US" altLang="zh-CN" sz="4800" kern="1200" baseline="0">
              <a:solidFill>
                <a:schemeClr val="bg2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itle 307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en-GB" altLang="en-US"/>
              <a:t>S</a:t>
            </a:r>
            <a:r>
              <a:rPr lang="en-US" altLang="zh-CN"/>
              <a:t>etup</a:t>
            </a:r>
            <a:endParaRPr lang="en-US" altLang="zh-CN"/>
          </a:p>
        </p:txBody>
      </p:sp>
      <p:sp>
        <p:nvSpPr>
          <p:cNvPr id="3075" name="Text Placeholder 3074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lnSpc>
                <a:spcPct val="80000"/>
              </a:lnSpc>
            </a:pPr>
            <a:r>
              <a:rPr lang="en-US" altLang="zh-CN" sz="2000">
                <a:solidFill>
                  <a:srgbClr val="0000FF"/>
                </a:solidFill>
              </a:rPr>
              <a:t>Make sure chairs are neat and correctly placed with enough for children and teachers.</a:t>
            </a:r>
            <a:endParaRPr lang="en-US" altLang="zh-CN" sz="200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endParaRPr lang="en-US" altLang="zh-CN" sz="200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endParaRPr lang="en-US" altLang="zh-CN" sz="200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000">
                <a:solidFill>
                  <a:srgbClr val="0000FF"/>
                </a:solidFill>
              </a:rPr>
              <a:t>Correctly write lesson plan on board and clean board of any other markings.</a:t>
            </a:r>
            <a:endParaRPr lang="en-US" altLang="zh-CN" sz="200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endParaRPr lang="en-US" altLang="zh-CN" sz="200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000">
                <a:solidFill>
                  <a:srgbClr val="0000FF"/>
                </a:solidFill>
              </a:rPr>
              <a:t>In rooms with windows, make sure blinds are closed and computer screen is clear and easy to see.</a:t>
            </a:r>
            <a:endParaRPr lang="en-US" altLang="zh-CN" sz="200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endParaRPr lang="en-GB" altLang="en-US" sz="2000" u="sng"/>
          </a:p>
          <a:p>
            <a:pPr>
              <a:lnSpc>
                <a:spcPct val="80000"/>
              </a:lnSpc>
            </a:pPr>
            <a:r>
              <a:rPr lang="en-GB" altLang="en-US" sz="2000" u="sng"/>
              <a:t>Make sure you have every thing ready to go and dont waste time in class searching around or trying to get a ppt to work or find those six red balls you need for your game</a:t>
            </a:r>
            <a:r>
              <a:rPr lang="en-GB" altLang="en-US" sz="2000"/>
              <a:t> :)</a:t>
            </a:r>
            <a:endParaRPr lang="en-GB" altLang="en-US" sz="2000"/>
          </a:p>
          <a:p>
            <a:pPr>
              <a:lnSpc>
                <a:spcPct val="80000"/>
              </a:lnSpc>
            </a:pPr>
            <a:endParaRPr lang="en-GB" altLang="en-US" sz="2000" b="1">
              <a:solidFill>
                <a:srgbClr val="66FF33"/>
              </a:solidFill>
            </a:endParaRP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itle 8193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en-US" altLang="zh-CN"/>
              <a:t>Computer set up</a:t>
            </a:r>
            <a:endParaRPr lang="en-US" altLang="zh-CN"/>
          </a:p>
        </p:txBody>
      </p:sp>
      <p:sp>
        <p:nvSpPr>
          <p:cNvPr id="8195" name="Text Placeholder 8194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lnSpc>
                <a:spcPct val="80000"/>
              </a:lnSpc>
            </a:pPr>
            <a:r>
              <a:rPr lang="en-US" altLang="zh-CN" sz="2400" b="1" u="sng"/>
              <a:t>Remember: The computers are a huge selling point for </a:t>
            </a:r>
            <a:r>
              <a:rPr lang="en-GB" altLang="en-US" sz="2400" b="1" u="sng"/>
              <a:t>some</a:t>
            </a:r>
            <a:r>
              <a:rPr lang="en-US" altLang="zh-CN" sz="2400" b="1" u="sng"/>
              <a:t> school</a:t>
            </a:r>
            <a:r>
              <a:rPr lang="en-GB" altLang="en-US" sz="2400" b="1" u="sng"/>
              <a:t>s</a:t>
            </a:r>
            <a:r>
              <a:rPr lang="en-US" altLang="zh-CN" sz="2400" b="1" u="sng"/>
              <a:t> and getting the most out of them is extremely important</a:t>
            </a:r>
            <a:r>
              <a:rPr lang="en-US" altLang="zh-CN" sz="2400">
                <a:solidFill>
                  <a:srgbClr val="CC0099"/>
                </a:solidFill>
              </a:rPr>
              <a:t>. </a:t>
            </a:r>
            <a:endParaRPr lang="en-US" altLang="zh-CN" sz="2400">
              <a:solidFill>
                <a:srgbClr val="CC0099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en-US" altLang="zh-CN" sz="2400">
              <a:solidFill>
                <a:srgbClr val="CC0099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2400">
                <a:solidFill>
                  <a:srgbClr val="CC0099"/>
                </a:solidFill>
              </a:rPr>
              <a:t> </a:t>
            </a:r>
            <a:endParaRPr lang="en-US" altLang="zh-CN" sz="2400">
              <a:solidFill>
                <a:srgbClr val="CC0099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solidFill>
                  <a:srgbClr val="CC0099"/>
                </a:solidFill>
              </a:rPr>
              <a:t>Check to see the volume is right </a:t>
            </a:r>
            <a:r>
              <a:rPr lang="en-GB" altLang="en-US" sz="2400">
                <a:solidFill>
                  <a:srgbClr val="CC0099"/>
                </a:solidFill>
              </a:rPr>
              <a:t>.</a:t>
            </a:r>
            <a:endParaRPr lang="en-US" altLang="zh-CN" sz="2400">
              <a:solidFill>
                <a:srgbClr val="CC0099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Make sure to set the touch screen pointer</a:t>
            </a:r>
            <a:r>
              <a:rPr lang="en-GB" altLang="en-US" sz="2400">
                <a:solidFill>
                  <a:srgbClr val="FF0000"/>
                </a:solidFill>
              </a:rPr>
              <a:t>.</a:t>
            </a:r>
            <a:endParaRPr lang="en-GB" altLang="en-US" sz="240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solidFill>
                  <a:srgbClr val="00CC00"/>
                </a:solidFill>
              </a:rPr>
              <a:t>Make sure nothing is blocking the view for the children</a:t>
            </a:r>
            <a:r>
              <a:rPr lang="en-GB" altLang="en-US" sz="2400">
                <a:solidFill>
                  <a:srgbClr val="00CC00"/>
                </a:solidFill>
              </a:rPr>
              <a:t>.</a:t>
            </a:r>
            <a:endParaRPr lang="en-US" altLang="zh-CN" sz="2400">
              <a:solidFill>
                <a:srgbClr val="00CC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err="1"/>
              <a:t>Set the computer play list for each </a:t>
            </a:r>
            <a:r>
              <a:rPr lang="en-GB" altLang="en-US" sz="2400" err="1"/>
              <a:t>class if you are playing songs.</a:t>
            </a:r>
            <a:endParaRPr lang="en-GB" altLang="en-US" sz="240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itle 921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en-US" altLang="zh-CN"/>
              <a:t>During the </a:t>
            </a:r>
            <a:r>
              <a:rPr lang="en-GB" altLang="en-US"/>
              <a:t>class</a:t>
            </a:r>
            <a:endParaRPr lang="en-GB" altLang="en-US"/>
          </a:p>
        </p:txBody>
      </p:sp>
      <p:sp>
        <p:nvSpPr>
          <p:cNvPr id="9219" name="Text Placeholder 9218"/>
          <p:cNvSpPr>
            <a:spLocks noGrp="1"/>
          </p:cNvSpPr>
          <p:nvPr>
            <p:ph type="body" idx="1"/>
          </p:nvPr>
        </p:nvSpPr>
        <p:spPr>
          <a:xfrm>
            <a:off x="2438400" y="1600200"/>
            <a:ext cx="6400800" cy="4377690"/>
          </a:xfrm>
        </p:spPr>
        <p:txBody>
          <a:bodyPr/>
          <a:p>
            <a:pPr>
              <a:lnSpc>
                <a:spcPct val="90000"/>
              </a:lnSpc>
            </a:pPr>
            <a:r>
              <a:rPr lang="en-GB" altLang="en-US" sz="2400"/>
              <a:t>Encourage your TA's  to</a:t>
            </a:r>
            <a:r>
              <a:rPr lang="en-US" altLang="zh-CN" sz="2400"/>
              <a:t> say the words and sentences with the lead teacher.</a:t>
            </a: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Smile </a:t>
            </a:r>
            <a:r>
              <a:rPr lang="en-US" altLang="zh-CN" sz="2400">
                <a:sym typeface="Wingdings" panose="05000000000000000000" pitchFamily="2" charset="2"/>
              </a:rPr>
              <a:t> </a:t>
            </a:r>
            <a:r>
              <a:rPr lang="en-US" altLang="zh-CN" sz="2400"/>
              <a:t>and encourage at all times.</a:t>
            </a: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 err="1"/>
              <a:t>Know the steps and what to do when the times comes, e.g</a:t>
            </a:r>
            <a:r>
              <a:rPr lang="en-US" altLang="zh-CN" sz="2400"/>
              <a:t> if you </a:t>
            </a:r>
            <a:r>
              <a:rPr lang="en-GB" altLang="en-US" sz="2400"/>
              <a:t>need to </a:t>
            </a:r>
            <a:r>
              <a:rPr lang="en-US" altLang="zh-CN" sz="2400"/>
              <a:t>do the example </a:t>
            </a:r>
            <a:r>
              <a:rPr lang="en-GB" altLang="en-US" sz="2400"/>
              <a:t>to show </a:t>
            </a:r>
            <a:r>
              <a:rPr lang="en-US" altLang="zh-CN" sz="2400"/>
              <a:t>how the games are played.</a:t>
            </a: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Never walk in front of the other teachers.</a:t>
            </a: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Try not to focus on any one student, unless told otherwise.</a:t>
            </a:r>
            <a:r>
              <a:rPr lang="en-GB" altLang="en-US" sz="2400"/>
              <a:t>(vip)</a:t>
            </a:r>
            <a:endParaRPr lang="en-US" altLang="zh-CN" sz="2400"/>
          </a:p>
          <a:p>
            <a:pPr>
              <a:lnSpc>
                <a:spcPct val="90000"/>
              </a:lnSpc>
            </a:pPr>
            <a:r>
              <a:rPr lang="en-US" altLang="zh-CN" sz="2400"/>
              <a:t>When giving stickers avoid hands as they will easily be distracted.</a:t>
            </a:r>
            <a:endParaRPr lang="en-US" altLang="zh-CN" sz="2400"/>
          </a:p>
          <a:p>
            <a:pPr marL="0" indent="0">
              <a:lnSpc>
                <a:spcPct val="90000"/>
              </a:lnSpc>
              <a:buNone/>
            </a:pPr>
            <a:endParaRPr lang="en-US" altLang="zh-CN" sz="2400"/>
          </a:p>
          <a:p>
            <a:pPr>
              <a:lnSpc>
                <a:spcPct val="90000"/>
              </a:lnSpc>
            </a:pPr>
            <a:endParaRPr lang="en-US" altLang="zh-CN" sz="2400"/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itle 1024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r>
              <a:rPr lang="en-US" altLang="zh-CN"/>
              <a:t>Linking sentences</a:t>
            </a:r>
            <a:endParaRPr lang="en-US" altLang="zh-CN"/>
          </a:p>
        </p:txBody>
      </p:sp>
      <p:sp>
        <p:nvSpPr>
          <p:cNvPr id="10243" name="Text Placeholder 10242"/>
          <p:cNvSpPr>
            <a:spLocks noGrp="1"/>
          </p:cNvSpPr>
          <p:nvPr>
            <p:ph type="body" idx="1"/>
          </p:nvPr>
        </p:nvSpPr>
        <p:spPr/>
        <p:txBody>
          <a:bodyPr/>
          <a:p>
            <a:pPr>
              <a:lnSpc>
                <a:spcPct val="90000"/>
              </a:lnSpc>
            </a:pPr>
            <a:r>
              <a:rPr lang="en-US" altLang="zh-CN" sz="2800"/>
              <a:t>“Let me try”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“Hands on knees”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“Look listen follow teachers”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“stand up, stand still”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“Give me five” </a:t>
            </a:r>
            <a:endParaRPr lang="en-US" altLang="zh-CN" sz="2800"/>
          </a:p>
          <a:p>
            <a:pPr>
              <a:lnSpc>
                <a:spcPct val="90000"/>
              </a:lnSpc>
            </a:pPr>
            <a:endParaRPr lang="en-US" altLang="zh-CN" sz="2800"/>
          </a:p>
          <a:p>
            <a:pPr>
              <a:lnSpc>
                <a:spcPct val="90000"/>
              </a:lnSpc>
              <a:buNone/>
            </a:pPr>
            <a:r>
              <a:rPr lang="en-US" altLang="zh-CN" sz="2800" b="1">
                <a:solidFill>
                  <a:srgbClr val="0000FF"/>
                </a:solidFill>
              </a:rPr>
              <a:t>   </a:t>
            </a:r>
            <a:r>
              <a:rPr lang="en-US" altLang="zh-CN" sz="2800" b="1" u="sng">
                <a:solidFill>
                  <a:srgbClr val="FF0000"/>
                </a:solidFill>
              </a:rPr>
              <a:t>Make use of these to avoid any breaks in-between activities and to avoid dead time in the classroom</a:t>
            </a:r>
            <a:r>
              <a:rPr lang="en-US" altLang="zh-CN" sz="2800" b="1">
                <a:solidFill>
                  <a:srgbClr val="FF0000"/>
                </a:solidFill>
              </a:rPr>
              <a:t>.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Proposal">
  <a:themeElements>
    <a:clrScheme name="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EC5FB"/>
      </a:accent5>
      <a:accent6>
        <a:srgbClr val="895BE5"/>
      </a:accent6>
      <a:hlink>
        <a:srgbClr val="E4005C"/>
      </a:hlink>
      <a:folHlink>
        <a:srgbClr val="C36C03"/>
      </a:folHlink>
    </a:clrScheme>
    <a:fontScheme name="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333333"/>
        </a:lt1>
        <a:dk2>
          <a:srgbClr val="FFF4C3"/>
        </a:dk2>
        <a:lt2>
          <a:srgbClr val="777777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CDCDC"/>
        </a:accent4>
        <a:accent5>
          <a:srgbClr val="E0C7FC"/>
        </a:accent5>
        <a:accent6>
          <a:srgbClr val="895BE5"/>
        </a:accent6>
        <a:hlink>
          <a:srgbClr val="E4005C"/>
        </a:hlink>
        <a:folHlink>
          <a:srgbClr val="DC7A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F5F5F"/>
        </a:lt1>
        <a:dk2>
          <a:srgbClr val="FFFFCC"/>
        </a:dk2>
        <a:lt2>
          <a:srgbClr val="1C1C1C"/>
        </a:lt2>
        <a:accent1>
          <a:srgbClr val="4A5B64"/>
        </a:accent1>
        <a:accent2>
          <a:srgbClr val="AF9387"/>
        </a:accent2>
        <a:accent3>
          <a:srgbClr val="B7B7B7"/>
        </a:accent3>
        <a:accent4>
          <a:srgbClr val="DCDCDC"/>
        </a:accent4>
        <a:accent5>
          <a:srgbClr val="B2B6B8"/>
        </a:accent5>
        <a:accent6>
          <a:srgbClr val="9D8379"/>
        </a:accent6>
        <a:hlink>
          <a:srgbClr val="F3C43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CC"/>
        </a:dk2>
        <a:lt2>
          <a:srgbClr val="4D4D4D"/>
        </a:lt2>
        <a:accent1>
          <a:srgbClr val="8D8DB3"/>
        </a:accent1>
        <a:accent2>
          <a:srgbClr val="7A25D7"/>
        </a:accent2>
        <a:accent3>
          <a:srgbClr val="B9B9CA"/>
        </a:accent3>
        <a:accent4>
          <a:srgbClr val="DCDCDC"/>
        </a:accent4>
        <a:accent5>
          <a:srgbClr val="C5C5D5"/>
        </a:accent5>
        <a:accent6>
          <a:srgbClr val="6D20C1"/>
        </a:accent6>
        <a:hlink>
          <a:srgbClr val="66CCFF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8F8F8"/>
        </a:dk1>
        <a:lt1>
          <a:srgbClr val="538DC7"/>
        </a:lt1>
        <a:dk2>
          <a:srgbClr val="CCECFF"/>
        </a:dk2>
        <a:lt2>
          <a:srgbClr val="10187C"/>
        </a:lt2>
        <a:accent1>
          <a:srgbClr val="879EC7"/>
        </a:accent1>
        <a:accent2>
          <a:srgbClr val="461B8B"/>
        </a:accent2>
        <a:accent3>
          <a:srgbClr val="B4C5DF"/>
        </a:accent3>
        <a:accent4>
          <a:srgbClr val="D6D6D6"/>
        </a:accent4>
        <a:accent5>
          <a:srgbClr val="C3CCDF"/>
        </a:accent5>
        <a:accent6>
          <a:srgbClr val="3E177C"/>
        </a:accent6>
        <a:hlink>
          <a:srgbClr val="0000FF"/>
        </a:hlink>
        <a:folHlink>
          <a:srgbClr val="0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CC"/>
        </a:dk2>
        <a:lt2>
          <a:srgbClr val="002F2E"/>
        </a:lt2>
        <a:accent1>
          <a:srgbClr val="0E6A52"/>
        </a:accent1>
        <a:accent2>
          <a:srgbClr val="3553A7"/>
        </a:accent2>
        <a:accent3>
          <a:srgbClr val="AAC1C1"/>
        </a:accent3>
        <a:accent4>
          <a:srgbClr val="DCDCDC"/>
        </a:accent4>
        <a:accent5>
          <a:srgbClr val="AABAB3"/>
        </a:accent5>
        <a:accent6>
          <a:srgbClr val="2F4A95"/>
        </a:accent6>
        <a:hlink>
          <a:srgbClr val="1ACE9F"/>
        </a:hlink>
        <a:folHlink>
          <a:srgbClr val="B5B5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EFFFF"/>
        </a:accent3>
        <a:accent4>
          <a:srgbClr val="000000"/>
        </a:accent4>
        <a:accent5>
          <a:srgbClr val="C7E1E0"/>
        </a:accent5>
        <a:accent6>
          <a:srgbClr val="008989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4B501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EC5FB"/>
        </a:accent5>
        <a:accent6>
          <a:srgbClr val="895BE5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0</TotalTime>
  <Words>1418</Words>
  <Application>WPS Presentation</Application>
  <PresentationFormat>在屏幕上显示</PresentationFormat>
  <Paragraphs>45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SimSun</vt:lpstr>
      <vt:lpstr>Wingdings</vt:lpstr>
      <vt:lpstr>Microsoft YaHei</vt:lpstr>
      <vt:lpstr>Arial Unicode MS</vt:lpstr>
      <vt:lpstr>Calibri</vt:lpstr>
      <vt:lpstr>Proposal</vt:lpstr>
      <vt:lpstr>PowerPoint 演示文稿</vt:lpstr>
      <vt:lpstr>Setup</vt:lpstr>
      <vt:lpstr>Computer set up</vt:lpstr>
      <vt:lpstr>During the class</vt:lpstr>
      <vt:lpstr>Linking sentences</vt:lpstr>
    </vt:vector>
  </TitlesOfParts>
  <Company>微软用户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demos</dc:title>
  <dc:creator>微软中国</dc:creator>
  <cp:lastModifiedBy>firea</cp:lastModifiedBy>
  <cp:revision>12</cp:revision>
  <dcterms:created xsi:type="dcterms:W3CDTF">2013-06-06T05:44:00Z</dcterms:created>
  <dcterms:modified xsi:type="dcterms:W3CDTF">2021-02-24T14:10:19Z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1033-11.2.0.9984</vt:lpwstr>
  </property>
</Properties>
</file>